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1" r:id="rId3"/>
    <p:sldId id="264" r:id="rId4"/>
    <p:sldId id="258" r:id="rId5"/>
    <p:sldId id="265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6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3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8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6391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41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73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5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05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2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1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5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0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7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5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2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5E36FE-89A6-4CB2-90EB-BC2F5B8B47F2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AB9FC74-023B-44FA-B204-51331A8B7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02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iel-cox/Tetris-DQN" TargetMode="External"/><Relationship Id="rId2" Type="http://schemas.openxmlformats.org/officeDocument/2006/relationships/hyperlink" Target="https://imake.ninja/el-tetris-an-improvement-on-pierre-dellacheries-algorith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8156-FB1D-4EF3-AA75-5521A495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a Tetris learner create a strategy to minimize the risk from input randomness?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8CF52-B29F-464A-8DD4-D09D52860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9601"/>
            <a:ext cx="7238532" cy="4058751"/>
          </a:xfrm>
        </p:spPr>
        <p:txBody>
          <a:bodyPr>
            <a:normAutofit/>
          </a:bodyPr>
          <a:lstStyle/>
          <a:p>
            <a:r>
              <a:rPr lang="en-US" dirty="0"/>
              <a:t>What I’m doing:</a:t>
            </a:r>
          </a:p>
          <a:p>
            <a:pPr lvl="1"/>
            <a:r>
              <a:rPr lang="en-US" dirty="0"/>
              <a:t>There is a need to create machine learners that can create strategies to reduce the risk they encounter from the unpredictable aspects of their environment.</a:t>
            </a:r>
          </a:p>
          <a:p>
            <a:pPr marL="450000" lvl="1" indent="0">
              <a:buNone/>
            </a:pPr>
            <a:endParaRPr lang="en-US" dirty="0"/>
          </a:p>
          <a:p>
            <a:r>
              <a:rPr lang="en-US" dirty="0"/>
              <a:t>How I’m doing it:</a:t>
            </a:r>
          </a:p>
          <a:p>
            <a:pPr lvl="1"/>
            <a:r>
              <a:rPr lang="en-US"/>
              <a:t>Using a DQN</a:t>
            </a:r>
          </a:p>
          <a:p>
            <a:pPr lvl="1"/>
            <a:r>
              <a:rPr lang="en-US" dirty="0"/>
              <a:t>Imposing limitations on the neural network in order to “slow it down” and make it more human-like.</a:t>
            </a:r>
          </a:p>
          <a:p>
            <a:pPr lvl="1"/>
            <a:r>
              <a:rPr lang="en-US" dirty="0"/>
              <a:t>Experimenting with different state representations.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B554BF-C097-4395-9181-ECF2668C1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08" y="2079601"/>
            <a:ext cx="3314223" cy="36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4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8D1F-8ADF-461F-BABA-DE2041D0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E7E46-DAA0-4511-AF6E-455E57D11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2-dimensional grid as Tetris board, condensed into </a:t>
            </a:r>
            <a:r>
              <a:rPr lang="en-US" i="1" dirty="0"/>
              <a:t>n</a:t>
            </a:r>
            <a:r>
              <a:rPr lang="en-US" dirty="0"/>
              <a:t> statistics (rows cleared, holes, bumpiness, etc.) using the following algorithms. Statistics passed to agent as the state.</a:t>
            </a:r>
          </a:p>
          <a:p>
            <a:pPr lvl="1"/>
            <a:r>
              <a:rPr lang="en-US" dirty="0"/>
              <a:t>Dellacherie’s Algorithm: 9 statistics, cell-focused state representation</a:t>
            </a:r>
          </a:p>
          <a:p>
            <a:pPr lvl="1"/>
            <a:r>
              <a:rPr lang="en-US" dirty="0"/>
              <a:t>EL-Tetris: 7 statistics, row-focused state representation</a:t>
            </a:r>
          </a:p>
          <a:p>
            <a:r>
              <a:rPr lang="en-US" dirty="0"/>
              <a:t>Limited Reaction Speeds. By default, agent can determine best action in a single frame.</a:t>
            </a:r>
          </a:p>
          <a:p>
            <a:pPr lvl="1"/>
            <a:r>
              <a:rPr lang="en-US" dirty="0"/>
              <a:t>Limited reaction speeds by a factor of 2x and 3x.</a:t>
            </a:r>
          </a:p>
          <a:p>
            <a:r>
              <a:rPr lang="en-US" dirty="0"/>
              <a:t>Tested all combinations of reaction speeds and state representations.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6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036A-0AAC-487E-AFDC-EAA0A6D1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0EF19A4-FDB7-4066-AD41-895E95401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1" y="1880007"/>
            <a:ext cx="5412316" cy="405923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393F8B-5849-49D8-AF28-F986A4CB673A}"/>
              </a:ext>
            </a:extLst>
          </p:cNvPr>
          <p:cNvSpPr txBox="1">
            <a:spLocks/>
          </p:cNvSpPr>
          <p:nvPr/>
        </p:nvSpPr>
        <p:spPr>
          <a:xfrm>
            <a:off x="1294306" y="1514659"/>
            <a:ext cx="3647524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Mean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EFDEFB-5D8A-4107-9FC6-1BD29A530BBC}"/>
              </a:ext>
            </a:extLst>
          </p:cNvPr>
          <p:cNvSpPr txBox="1">
            <a:spLocks/>
          </p:cNvSpPr>
          <p:nvPr/>
        </p:nvSpPr>
        <p:spPr>
          <a:xfrm>
            <a:off x="7419151" y="1514027"/>
            <a:ext cx="3647524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Max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4FB89D1-1FEC-4253-9CD1-8F05AD215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55" y="1880006"/>
            <a:ext cx="5412317" cy="40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0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7AF559-1CB5-462A-BDE9-57C63716822A}"/>
              </a:ext>
            </a:extLst>
          </p:cNvPr>
          <p:cNvSpPr txBox="1">
            <a:spLocks/>
          </p:cNvSpPr>
          <p:nvPr/>
        </p:nvSpPr>
        <p:spPr>
          <a:xfrm>
            <a:off x="7625357" y="1171024"/>
            <a:ext cx="3647524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EL-Tetris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5292BC-411A-42D4-8733-4BEA772BE726}"/>
              </a:ext>
            </a:extLst>
          </p:cNvPr>
          <p:cNvSpPr txBox="1">
            <a:spLocks/>
          </p:cNvSpPr>
          <p:nvPr/>
        </p:nvSpPr>
        <p:spPr>
          <a:xfrm>
            <a:off x="1024141" y="1174925"/>
            <a:ext cx="3647524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Dellacherie’s Algorithm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F1237F-BB71-4500-8442-9FBC7EF09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89" y="1753326"/>
            <a:ext cx="2440325" cy="1837199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6C60CCF-3886-4C92-B389-E77039D13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76" y="1758701"/>
            <a:ext cx="2442432" cy="1831824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BEFF92-36A3-4B24-A85A-5EF971803E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9" t="32411" r="40987" b="31910"/>
          <a:stretch/>
        </p:blipFill>
        <p:spPr>
          <a:xfrm>
            <a:off x="1717085" y="3901019"/>
            <a:ext cx="2214497" cy="2446875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FECCB2-D740-4200-A745-EE16E145AE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9" t="32580" r="40987" b="32556"/>
          <a:stretch/>
        </p:blipFill>
        <p:spPr>
          <a:xfrm>
            <a:off x="8345573" y="3851538"/>
            <a:ext cx="2214497" cy="2390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C4D6E0-A71E-43A5-B868-7637BA096B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2" y="1760701"/>
            <a:ext cx="2580732" cy="18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8834CA-09FC-45FA-9F0C-DDA137C8C8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488" y="1755174"/>
            <a:ext cx="2738930" cy="18279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6F34F3D-09CF-41A7-AC17-0A7FC0C71B53}"/>
              </a:ext>
            </a:extLst>
          </p:cNvPr>
          <p:cNvSpPr txBox="1">
            <a:spLocks/>
          </p:cNvSpPr>
          <p:nvPr/>
        </p:nvSpPr>
        <p:spPr>
          <a:xfrm>
            <a:off x="919119" y="19901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 from various methods</a:t>
            </a:r>
          </a:p>
        </p:txBody>
      </p:sp>
    </p:spTree>
    <p:extLst>
      <p:ext uri="{BB962C8B-B14F-4D97-AF65-F5344CB8AC3E}">
        <p14:creationId xmlns:p14="http://schemas.microsoft.com/office/powerpoint/2010/main" val="246446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10A7C2-A210-4614-B11D-535D1A84B154}"/>
              </a:ext>
            </a:extLst>
          </p:cNvPr>
          <p:cNvSpPr txBox="1">
            <a:spLocks/>
          </p:cNvSpPr>
          <p:nvPr/>
        </p:nvSpPr>
        <p:spPr>
          <a:xfrm>
            <a:off x="7452361" y="1169468"/>
            <a:ext cx="4257517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EL-Tetris w/ 1/2 reaction time</a:t>
            </a:r>
          </a:p>
        </p:txBody>
      </p: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550D028D-8E31-4AAA-88A0-E67FE748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44" y="1779753"/>
            <a:ext cx="2298086" cy="1723565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4978C8-68E1-45F2-A9DF-A081A976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20" y="1733604"/>
            <a:ext cx="2298087" cy="172356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76B424-BBAA-466F-A2D6-FC1F23A4A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9" t="32484" r="40987" b="31650"/>
          <a:stretch/>
        </p:blipFill>
        <p:spPr>
          <a:xfrm>
            <a:off x="1873707" y="3790487"/>
            <a:ext cx="2214497" cy="245962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00D4F9-8888-4FD9-8408-914F4DC253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9" t="32071" r="40987" b="32063"/>
          <a:stretch/>
        </p:blipFill>
        <p:spPr>
          <a:xfrm>
            <a:off x="8304543" y="3724187"/>
            <a:ext cx="2214498" cy="2459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7F453-6993-43F7-98F6-0368F26722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4" y="1779753"/>
            <a:ext cx="2865755" cy="174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EC6F4F-8D13-409D-A303-9CABE25953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49" y="1733604"/>
            <a:ext cx="2919143" cy="175173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F8491726-FA26-4F64-90C7-7FF461522A61}"/>
              </a:ext>
            </a:extLst>
          </p:cNvPr>
          <p:cNvSpPr txBox="1">
            <a:spLocks/>
          </p:cNvSpPr>
          <p:nvPr/>
        </p:nvSpPr>
        <p:spPr>
          <a:xfrm>
            <a:off x="919119" y="19901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 from various methods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A2DFA9B-F7B5-47A4-9C6B-64A733EF51AB}"/>
              </a:ext>
            </a:extLst>
          </p:cNvPr>
          <p:cNvSpPr txBox="1">
            <a:spLocks/>
          </p:cNvSpPr>
          <p:nvPr/>
        </p:nvSpPr>
        <p:spPr>
          <a:xfrm>
            <a:off x="159555" y="1174925"/>
            <a:ext cx="5327776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Dellacherie’s w/ ½ reaction time</a:t>
            </a:r>
          </a:p>
        </p:txBody>
      </p:sp>
    </p:spTree>
    <p:extLst>
      <p:ext uri="{BB962C8B-B14F-4D97-AF65-F5344CB8AC3E}">
        <p14:creationId xmlns:p14="http://schemas.microsoft.com/office/powerpoint/2010/main" val="268586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F800D7-AB85-4696-82AF-44041539D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5" t="32355" r="40571" b="31780"/>
          <a:stretch/>
        </p:blipFill>
        <p:spPr>
          <a:xfrm>
            <a:off x="8240153" y="3879597"/>
            <a:ext cx="2214496" cy="245962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CBBCD2-B5C9-4769-A179-609C9AE32AEA}"/>
              </a:ext>
            </a:extLst>
          </p:cNvPr>
          <p:cNvSpPr txBox="1">
            <a:spLocks/>
          </p:cNvSpPr>
          <p:nvPr/>
        </p:nvSpPr>
        <p:spPr>
          <a:xfrm>
            <a:off x="6630911" y="1174925"/>
            <a:ext cx="4781636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EL-Tetris with 1/3 limited reaction time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7E71FA2-AC51-465A-A2AA-D3D0F7FE3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19" y="1749572"/>
            <a:ext cx="2214495" cy="1788027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F8B929F-E1F9-4B27-843B-F1B5A0265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345" y="1769124"/>
            <a:ext cx="2267738" cy="1784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ED1B7-3D23-4E11-A11D-0156DE9B5D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70" y="1769124"/>
            <a:ext cx="3022600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44B4CF-517F-4490-BF4A-83DEE42AEA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19" y="1769124"/>
            <a:ext cx="2945765" cy="17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5361E6-D986-4EB9-93CD-8DE1BD6284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5" t="32127" r="40714" b="32063"/>
          <a:stretch/>
        </p:blipFill>
        <p:spPr>
          <a:xfrm>
            <a:off x="2070401" y="3825451"/>
            <a:ext cx="2267738" cy="245962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329DA84-42D9-49DC-8ED3-51EC99B12B70}"/>
              </a:ext>
            </a:extLst>
          </p:cNvPr>
          <p:cNvSpPr txBox="1">
            <a:spLocks/>
          </p:cNvSpPr>
          <p:nvPr/>
        </p:nvSpPr>
        <p:spPr>
          <a:xfrm>
            <a:off x="919119" y="19901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 from various methods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3F29E40-8538-41DC-A441-4064069B7C35}"/>
              </a:ext>
            </a:extLst>
          </p:cNvPr>
          <p:cNvSpPr txBox="1">
            <a:spLocks/>
          </p:cNvSpPr>
          <p:nvPr/>
        </p:nvSpPr>
        <p:spPr>
          <a:xfrm>
            <a:off x="358588" y="1174925"/>
            <a:ext cx="4889143" cy="4515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dirty="0"/>
              <a:t>Dellacherie’s w/ 1/3 reaction time</a:t>
            </a:r>
          </a:p>
        </p:txBody>
      </p:sp>
    </p:spTree>
    <p:extLst>
      <p:ext uri="{BB962C8B-B14F-4D97-AF65-F5344CB8AC3E}">
        <p14:creationId xmlns:p14="http://schemas.microsoft.com/office/powerpoint/2010/main" val="149235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A820-1E43-49CB-BF25-6891F87D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 &amp; Where To Go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EF9CA-57E6-40B2-88D7-579AD9E27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state representations, imposed agent limitations, and a combination of both can lead a reinforcement learner to develop risk-reduction strategies.</a:t>
            </a:r>
          </a:p>
          <a:p>
            <a:endParaRPr lang="en-US" dirty="0"/>
          </a:p>
          <a:p>
            <a:r>
              <a:rPr lang="en-US" dirty="0"/>
              <a:t>Do these findings apply to other domains?</a:t>
            </a:r>
          </a:p>
          <a:p>
            <a:endParaRPr lang="en-US" dirty="0"/>
          </a:p>
          <a:p>
            <a:r>
              <a:rPr lang="en-US" dirty="0"/>
              <a:t>Can imposed limitations on the agent always be expected to improve the end results?</a:t>
            </a:r>
          </a:p>
          <a:p>
            <a:pPr lvl="1"/>
            <a:r>
              <a:rPr lang="en-US" dirty="0"/>
              <a:t>Can it be used to overcome problems in domains with infamously tricky local minima?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1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6391-34F2-418E-945C-1379C171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60C18-CDE0-4DC1-BA23-F3FFB6CB9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45" marR="0" indent="-360045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45" marR="0" indent="-36004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El-Ashi, Islam. “El-Tetris – an Improvement on Pierre Dellacherie’s Algorithm.”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Imake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 June 2011, 	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https://imake.ninja/el-tetris-an-improvement-on-pierre-dellacheries-algorithm/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 sz="1800" u="sng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https://github.com/michiel-cox/Tetris-DQN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33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3395</TotalTime>
  <Words>316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Times New Roman</vt:lpstr>
      <vt:lpstr>Wingdings 2</vt:lpstr>
      <vt:lpstr>Slate</vt:lpstr>
      <vt:lpstr>Can a Tetris learner create a strategy to minimize the risk from input randomness?</vt:lpstr>
      <vt:lpstr>Methods</vt:lpstr>
      <vt:lpstr>Results</vt:lpstr>
      <vt:lpstr>PowerPoint Presentation</vt:lpstr>
      <vt:lpstr>PowerPoint Presentation</vt:lpstr>
      <vt:lpstr>PowerPoint Presentation</vt:lpstr>
      <vt:lpstr>Conclusions &amp; Where To Go Next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a Tetris learner create a strategy to minimize the risk from input randomness?</dc:title>
  <dc:creator>Kyle Miller</dc:creator>
  <cp:lastModifiedBy>Kyle Miller</cp:lastModifiedBy>
  <cp:revision>44</cp:revision>
  <dcterms:created xsi:type="dcterms:W3CDTF">2021-11-17T19:34:27Z</dcterms:created>
  <dcterms:modified xsi:type="dcterms:W3CDTF">2021-12-17T16:59:22Z</dcterms:modified>
</cp:coreProperties>
</file>